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93" r:id="rId13"/>
    <p:sldId id="294" r:id="rId14"/>
    <p:sldId id="295" r:id="rId15"/>
    <p:sldId id="296" r:id="rId16"/>
    <p:sldId id="297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658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462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66109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5721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858034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5436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665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250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342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26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16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63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660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968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526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3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7E4-480C-4BA3-A1D3-89B374F081D2}" type="datetimeFigureOut">
              <a:rPr lang="ru-RU" smtClean="0"/>
              <a:pPr/>
              <a:t>07.04.2017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5763"/>
            <a:ext cx="9144000" cy="1571625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Информационная безопасность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14488"/>
            <a:ext cx="9144000" cy="4816792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10: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«УКАЗ ПРЕЗИДЕНТА РФ ОТ 5 ДЕКАБРЯ 2016 Г. № 646  “ОБ УТВЕРЖДЕНИИ ДОКТРИНЫ ИНФОРМАЦИОННОЙ БЕЗОПАСНОСТИ РОССИЙСКОЙ ФЕДЕРАЦИИ”</a:t>
            </a:r>
          </a:p>
          <a:p>
            <a:pPr algn="just"/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Общие положения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Национальные интересы в информационной сфере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Основные информационные угрозы и состояние информационной безопасности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Стратегические цели и основные направления обеспечения информационной безопасности</a:t>
            </a:r>
          </a:p>
          <a:p>
            <a:r>
              <a:rPr lang="ru-RU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Организационные основы обеспечения информационной безопасности</a:t>
            </a:r>
          </a:p>
          <a:p>
            <a:pPr algn="just"/>
            <a:endParaRPr lang="ru-RU" sz="2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89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1" y="0"/>
            <a:ext cx="11245532" cy="883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Национальными интересами в информационной сфере являются: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63880" y="1280160"/>
            <a:ext cx="10940732" cy="5257800"/>
          </a:xfrm>
        </p:spPr>
        <p:txBody>
          <a:bodyPr/>
          <a:lstStyle/>
          <a:p>
            <a:r>
              <a:rPr lang="ru-RU" dirty="0" smtClean="0"/>
              <a:t>в) </a:t>
            </a:r>
            <a:r>
              <a:rPr lang="ru-RU" b="1" dirty="0" smtClean="0"/>
              <a:t>развитие в Российской Федерации отрасли информационных технологий и электронной промышленности, </a:t>
            </a:r>
            <a:r>
              <a:rPr lang="ru-RU" dirty="0" smtClean="0"/>
              <a:t>а также совершенствование деятельности производственных, научных и научно-технических организаций по разработке, производству и эксплуатации средств обеспечения информационной безопасности, оказанию услуг в области обеспечения информационной безопасности;</a:t>
            </a:r>
          </a:p>
          <a:p>
            <a:r>
              <a:rPr lang="ru-RU" dirty="0" smtClean="0"/>
              <a:t>г) </a:t>
            </a:r>
            <a:r>
              <a:rPr lang="ru-RU" b="1" dirty="0" smtClean="0"/>
              <a:t>доведение до российской и международной общественности достоверной информации о государственной политике Российской Федерации </a:t>
            </a:r>
            <a:r>
              <a:rPr lang="ru-RU" dirty="0" smtClean="0"/>
              <a:t>и ее официальной позиции по социально значимым событиям в стране и мире, применение информационных технологий в целях обеспечения национальной безопасности Российской Федерации в области культуры;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1" y="0"/>
            <a:ext cx="10971212" cy="7772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Национальными интересами в информационной сфере являются: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36320" y="1432560"/>
            <a:ext cx="10468292" cy="4478662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д</a:t>
            </a:r>
            <a:r>
              <a:rPr lang="ru-RU" sz="2800" b="1" dirty="0" smtClean="0"/>
              <a:t>) содействие формированию системы международной информационной безопасности</a:t>
            </a:r>
            <a:r>
              <a:rPr lang="ru-RU" sz="2800" dirty="0" smtClean="0"/>
              <a:t>, направленной на противодействие угрозам использования информационных технологий в целях нарушения стратегической стабильности, на укрепление равноправного стратегического партнерства в области информационной безопасности, а также на защиту суверенитета Российской Федерации в информационном пространстве.</a:t>
            </a:r>
          </a:p>
          <a:p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" y="0"/>
            <a:ext cx="11993879" cy="10363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В-3 </a:t>
            </a:r>
            <a:r>
              <a:rPr lang="ru-RU" b="1" dirty="0" smtClean="0"/>
              <a:t>Основные информационные угрозы и состояние информационной безопасности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8160" y="1295400"/>
            <a:ext cx="10986452" cy="522732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Расширение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областей применения информационных технологий, являясь фактором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развития экономики и совершенствования функционирования общественных и государственных институтов, одновременно порождает новые информационные угрозы.</a:t>
            </a:r>
          </a:p>
          <a:p>
            <a:pPr algn="just">
              <a:buNone/>
            </a:pPr>
            <a:r>
              <a:rPr lang="ru-RU" b="1" dirty="0" smtClean="0"/>
              <a:t>      Одним </a:t>
            </a:r>
            <a:r>
              <a:rPr lang="ru-RU" b="1" dirty="0" smtClean="0"/>
              <a:t>из основных негативных факторов</a:t>
            </a:r>
            <a:r>
              <a:rPr lang="ru-RU" dirty="0" smtClean="0"/>
              <a:t>, влияющих на состояние информационной безопасности, является наращивание рядом зарубежных стран возможностей информационно-технического воздействия на информационную инфраструктуру в военных целях.</a:t>
            </a:r>
          </a:p>
          <a:p>
            <a:pPr algn="just">
              <a:buNone/>
            </a:pPr>
            <a:r>
              <a:rPr lang="ru-RU" dirty="0" smtClean="0"/>
              <a:t>      </a:t>
            </a:r>
            <a:r>
              <a:rPr lang="ru-RU" b="1" dirty="0" smtClean="0"/>
              <a:t>Расширяются </a:t>
            </a:r>
            <a:r>
              <a:rPr lang="ru-RU" b="1" dirty="0" smtClean="0"/>
              <a:t>масштабы использования специальными службами </a:t>
            </a:r>
            <a:r>
              <a:rPr lang="ru-RU" dirty="0" smtClean="0"/>
              <a:t>отдельных государств средств оказания информационно-психологического воздействия, направленного на дестабилизацию внутриполитической и социальной ситуации в различных регионах мира и приводящего к подрыву суверенитета и нарушению территориальной целостности других </a:t>
            </a:r>
            <a:r>
              <a:rPr lang="ru-RU" dirty="0" smtClean="0"/>
              <a:t>государств.</a:t>
            </a:r>
          </a:p>
          <a:p>
            <a:pPr algn="just">
              <a:buNone/>
            </a:pPr>
            <a:r>
              <a:rPr lang="ru-RU" dirty="0" smtClean="0"/>
              <a:t>      </a:t>
            </a:r>
            <a:r>
              <a:rPr lang="ru-RU" b="1" dirty="0" smtClean="0"/>
              <a:t>Наращивается </a:t>
            </a:r>
            <a:r>
              <a:rPr lang="ru-RU" b="1" dirty="0" smtClean="0"/>
              <a:t>информационное воздействие на население России</a:t>
            </a:r>
            <a:r>
              <a:rPr lang="ru-RU" dirty="0" smtClean="0"/>
              <a:t>, в первую очередь на молодежь, в целях размывания традиционных российских духовно-нравственных ценностей</a:t>
            </a:r>
            <a:r>
              <a:rPr lang="ru-RU" dirty="0" smtClean="0"/>
              <a:t>.</a:t>
            </a:r>
          </a:p>
          <a:p>
            <a:pPr algn="just"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Возрастают </a:t>
            </a:r>
            <a:r>
              <a:rPr lang="ru-RU" b="1" dirty="0" smtClean="0"/>
              <a:t>масштабы компьютерной преступн</a:t>
            </a:r>
            <a:r>
              <a:rPr lang="ru-RU" dirty="0" smtClean="0"/>
              <a:t>ости, прежде всего в кредитно-финансовой сфере, увеличивается число преступлений, связанных с нарушением конституционных прав и свобод человека и гражданина, в том числе в части, касающейся неприкосновенности частной жизни, личной и семейной тайны, при обработке персональных данных с использованием информационных технологий. </a:t>
            </a:r>
          </a:p>
          <a:p>
            <a:pPr algn="just"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361" y="0"/>
            <a:ext cx="11291252" cy="10058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В-4    </a:t>
            </a:r>
            <a:r>
              <a:rPr lang="ru-RU" b="1" dirty="0" smtClean="0"/>
              <a:t>Стратегические </a:t>
            </a:r>
            <a:r>
              <a:rPr lang="ru-RU" b="1" dirty="0" smtClean="0"/>
              <a:t>цели и основные направления обеспечения информационной безопасности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0080" y="1158240"/>
            <a:ext cx="11247120" cy="569976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Стратегической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целью обеспечения информационной безопасности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области обороны страны является защита жизненно важных интересов личности, общества и государства от внутренних и внешних угроз, связанных с применением информационных технологий в военно-политических целях, противоречащих международному праву, в том числе в целях осуществления враждебных действий и актов агрессии, направленных на подрыв суверенитета, нарушение территориальной целостности государств и представляющих угрозу международному миру, безопасности и стратегической стабильности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В </a:t>
            </a:r>
            <a:r>
              <a:rPr lang="ru-RU" b="1" dirty="0" smtClean="0"/>
              <a:t>соответствии с военной политикой Российской Федерации основными направлениями обеспечения информационной безопасности в области обороны страны являются:</a:t>
            </a:r>
          </a:p>
          <a:p>
            <a:r>
              <a:rPr lang="ru-RU" dirty="0" smtClean="0"/>
              <a:t>а) стратегическое сдерживание и предотвращение военных конфликтов, которые могут возникнуть в результате применения информационных технологий;</a:t>
            </a:r>
          </a:p>
          <a:p>
            <a:r>
              <a:rPr lang="ru-RU" dirty="0" smtClean="0"/>
              <a:t>б) совершенствование системы обеспечения информационной безопасности Вооруженных Сил Российской Федерации, других войск, воинских формирований и органов, включающей в себя силы и средства информационного противоборства;</a:t>
            </a:r>
          </a:p>
          <a:p>
            <a:r>
              <a:rPr lang="ru-RU" dirty="0" smtClean="0"/>
              <a:t>в) прогнозирование, обнаружение и оценка информационных угроз, включая угрозы Вооруженным Силам Российской Федерации в информационной сфере;</a:t>
            </a:r>
          </a:p>
          <a:p>
            <a:r>
              <a:rPr lang="ru-RU" dirty="0" smtClean="0"/>
              <a:t>г) содействие обеспечению защиты интересов союзников Российской Федерации в информационной сфере;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нейтрализация информационно-психологического воздействия, в том числе направленного на подрыв исторических основ и патриотических традиций, связанных с защитой Отечества.</a:t>
            </a: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1" y="0"/>
            <a:ext cx="11260772" cy="5181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Информационная безопасность в экономической сфере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4360" y="746760"/>
            <a:ext cx="10910252" cy="6111240"/>
          </a:xfrm>
        </p:spPr>
        <p:txBody>
          <a:bodyPr/>
          <a:lstStyle/>
          <a:p>
            <a:r>
              <a:rPr lang="ru-RU" dirty="0" smtClean="0"/>
              <a:t>Основными направлениями обеспечения </a:t>
            </a:r>
            <a:r>
              <a:rPr lang="ru-RU" b="1" dirty="0" smtClean="0"/>
              <a:t>информационной безопасности в экономической сфере</a:t>
            </a:r>
            <a:r>
              <a:rPr lang="ru-RU" dirty="0" smtClean="0"/>
              <a:t> являются:</a:t>
            </a:r>
          </a:p>
          <a:p>
            <a:r>
              <a:rPr lang="ru-RU" dirty="0" smtClean="0"/>
              <a:t>а) инновационное развитие отрасли информационных технологий и электронной промышленности, увеличение доли продукции этой отрасли в валовом внутреннем продукте, в структуре экспорта страны;</a:t>
            </a:r>
          </a:p>
          <a:p>
            <a:r>
              <a:rPr lang="ru-RU" dirty="0" smtClean="0"/>
              <a:t>б) ликвидация зависимости отечественной промышленности от зарубежных информационных технологий и средств обеспечения информационной безопасности за счет создания, развития и широкого внедрения отечественных разработок, а также производства продукции и оказания услуг на их основе;</a:t>
            </a:r>
          </a:p>
          <a:p>
            <a:r>
              <a:rPr lang="ru-RU" dirty="0" smtClean="0"/>
              <a:t>в) повышение конкурентоспособности российских компаний, осуществляющих деятельность в отрасли информационных технологий и электронной промышленности, разработку, производство и эксплуатацию средств обеспечения информационной безопасности, оказывающих услуги в области обеспечения информационной безопасности, в том числе за счет создания благоприятных условий для осуществления деятельности на территории Российской Федерации;</a:t>
            </a:r>
          </a:p>
          <a:p>
            <a:r>
              <a:rPr lang="ru-RU" dirty="0" smtClean="0"/>
              <a:t>г) развитие отечественной конкурентоспособной электронной компонентной базы и технологий производства электронных компонентов, обеспечение потребности внутреннего рынка в такой продукции и выхода этой продукции на мировой рынок.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2880"/>
            <a:ext cx="12191999" cy="91440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В-5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Организационные основы обеспечения информационной безопасности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3880" y="990600"/>
            <a:ext cx="11628120" cy="5867400"/>
          </a:xfrm>
        </p:spPr>
        <p:txBody>
          <a:bodyPr/>
          <a:lstStyle/>
          <a:p>
            <a:pPr algn="just"/>
            <a:r>
              <a:rPr lang="ru-RU" dirty="0" smtClean="0"/>
              <a:t>Обеспечение информационной безопасности осуществляется на основе сочетания законодательной, правоприменительной, правоохранительной, судебной, контрольной и других форм деятельности государственных органов во взаимодействии с органами местного самоуправления, организациями и гражданами.</a:t>
            </a:r>
          </a:p>
          <a:p>
            <a:pPr algn="just">
              <a:buNone/>
            </a:pPr>
            <a:r>
              <a:rPr lang="ru-RU" dirty="0" smtClean="0"/>
              <a:t>      Организационную </a:t>
            </a:r>
            <a:r>
              <a:rPr lang="ru-RU" dirty="0" smtClean="0"/>
              <a:t>основу системы обеспечения информационной безопасности </a:t>
            </a:r>
            <a:r>
              <a:rPr lang="ru-RU" b="1" dirty="0" smtClean="0"/>
              <a:t>составляют: </a:t>
            </a:r>
            <a:endParaRPr lang="ru-RU" b="1" dirty="0" smtClean="0"/>
          </a:p>
          <a:p>
            <a:pPr algn="just">
              <a:buNone/>
            </a:pPr>
            <a:r>
              <a:rPr lang="ru-RU" dirty="0" smtClean="0"/>
              <a:t>1.Совет </a:t>
            </a:r>
            <a:r>
              <a:rPr lang="ru-RU" dirty="0" smtClean="0"/>
              <a:t>Федерации Федерального Собрания Российской Федерации,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2. Государственная </a:t>
            </a:r>
            <a:r>
              <a:rPr lang="ru-RU" dirty="0" smtClean="0"/>
              <a:t>Дума Федерального Собрания Российской Федерации,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3. Правительство </a:t>
            </a:r>
            <a:r>
              <a:rPr lang="ru-RU" dirty="0" smtClean="0"/>
              <a:t>Российской Федерации, Совет Безопасности Российской Федерации, федеральные органы исполнительной власти,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4.Центральный </a:t>
            </a:r>
            <a:r>
              <a:rPr lang="ru-RU" dirty="0" smtClean="0"/>
              <a:t>банк Российской Федерации, Военно-промышленная комиссия Российской Федерации, межведомственные органы, создаваемые Президентом Российской Федерации и Правительством Российской Федерации, 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5. Органы </a:t>
            </a:r>
            <a:r>
              <a:rPr lang="ru-RU" dirty="0" smtClean="0"/>
              <a:t>исполнительной власти субъектов Российской Федерации, органы местного самоуправления, органы судебной власти, принимающие в соответствии с законодательством Российской Федерации участие в решении задач по обеспечению информационной безопасности.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 лекции №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133600"/>
            <a:ext cx="11001692" cy="3777622"/>
          </a:xfrm>
        </p:spPr>
        <p:txBody>
          <a:bodyPr/>
          <a:lstStyle/>
          <a:p>
            <a:endParaRPr lang="ru-RU" dirty="0" smtClean="0"/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Реализация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настоящей Доктрины осуществляется на основе отраслевых документов стратегического планирования Российской Федерации. В целях актуализации таких документов Советом Безопасности Российской Федерации определяется перечень приоритетных направлений обеспечения информационной безопасности на среднесрочную перспективу с учетом положений стратегического прогноза Российской Федерации.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274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4920" y="1325880"/>
            <a:ext cx="10239692" cy="458534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Ватага А.И. Локализация и минимизация рисков проектирования и применения биометрических характеристик // Современное гуманитарное знание о проблемах социального развития: материалы </a:t>
            </a:r>
            <a:r>
              <a:rPr lang="en-US" dirty="0" smtClean="0"/>
              <a:t>XXII</a:t>
            </a:r>
            <a:r>
              <a:rPr lang="ru-RU" dirty="0" smtClean="0"/>
              <a:t> Годичного научного собрания профессорско-преподавательского состава // Ставрополь: НОУ ВПО СКСИ, 2015 – 202 с.</a:t>
            </a:r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</a:t>
            </a:r>
            <a:r>
              <a:rPr lang="ru-RU" dirty="0" err="1" smtClean="0"/>
              <a:t>Трошков</a:t>
            </a:r>
            <a:r>
              <a:rPr lang="ru-RU" dirty="0" smtClean="0"/>
              <a:t> М.А. Концепция проектирования системы биометрического управления для допуска к информационным ресурсам // </a:t>
            </a:r>
            <a:r>
              <a:rPr lang="ru-RU" dirty="0" err="1" smtClean="0"/>
              <a:t>Инфокоммуникационные</a:t>
            </a:r>
            <a:r>
              <a:rPr lang="ru-RU" dirty="0" smtClean="0"/>
              <a:t> технологии в науке, производстве и образовании: Шестая международная научно-техническая конференция. – Ставрополь: </a:t>
            </a:r>
            <a:r>
              <a:rPr lang="ru-RU" dirty="0" err="1" smtClean="0"/>
              <a:t>Северо-Кавказский</a:t>
            </a:r>
            <a:r>
              <a:rPr lang="ru-RU" dirty="0" smtClean="0"/>
              <a:t> федеральный университет. – 500 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9721" y="365760"/>
            <a:ext cx="9934892" cy="5181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В-1 Общие положения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082040" y="1386840"/>
            <a:ext cx="10422572" cy="4524382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Настоящая Доктрина представляет собой систему официальных взглядов на обеспечение национальной безопасности Российской Федерации в информационной сфере и опирается на модель управления информационной безопасности, рисунок 1.</a:t>
            </a:r>
          </a:p>
          <a:p>
            <a:pPr algn="just">
              <a:buNone/>
            </a:pP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Модель процесса управления информационной безопасностью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6664" y="3870960"/>
            <a:ext cx="5575935" cy="249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680" y="624110"/>
            <a:ext cx="11016933" cy="4426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Доктрина об  информационной сфере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79120" y="1478280"/>
            <a:ext cx="10925492" cy="443294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настоящей Доктрине под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информационной сферой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понимается совокупность информации, объектов информатизации, информационных систем, сайтов в информационно-телекоммуникационной сети «Интернет» (далее - сеть «Интернет»), сетей связи, информационных технологий, субъектов, деятельность которых связана с формированием и обработкой информации, развитием и использованием названных технологий, обеспечением информационной безопасности, а также совокупность механизмов регулирования соответствующих общественных отношений.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1" y="0"/>
            <a:ext cx="11306492" cy="11125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настоящей Доктрине используются следующие основные понятия:</a:t>
            </a:r>
            <a:br>
              <a:rPr lang="ru-RU" dirty="0" smtClean="0"/>
            </a:b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3880" y="1356360"/>
            <a:ext cx="10940732" cy="5196840"/>
          </a:xfrm>
        </p:spPr>
        <p:txBody>
          <a:bodyPr/>
          <a:lstStyle/>
          <a:p>
            <a:r>
              <a:rPr lang="ru-RU" dirty="0" smtClean="0"/>
              <a:t>а) </a:t>
            </a:r>
            <a:r>
              <a:rPr lang="ru-RU" b="1" dirty="0" smtClean="0"/>
              <a:t>национальные интересы Российской Федерации </a:t>
            </a:r>
            <a:r>
              <a:rPr lang="ru-RU" dirty="0" smtClean="0"/>
              <a:t>в информационной сфере (далее - национальные интересы в информационной сфере) - объективно значимые потребности личности, общества и государства в обеспечении их защищенности и устойчивого развития в части, касающейся информационной сферы;</a:t>
            </a:r>
          </a:p>
          <a:p>
            <a:r>
              <a:rPr lang="ru-RU" dirty="0" smtClean="0"/>
              <a:t>б) </a:t>
            </a:r>
            <a:r>
              <a:rPr lang="ru-RU" b="1" dirty="0" smtClean="0"/>
              <a:t>угроза информационной безопасности Российской Федерации </a:t>
            </a:r>
            <a:r>
              <a:rPr lang="ru-RU" dirty="0" smtClean="0"/>
              <a:t>(далее - информационная угроза) - совокупность действий и факторов, создающих опасность нанесения ущерба национальным интересам в информационной сфере;</a:t>
            </a:r>
          </a:p>
          <a:p>
            <a:r>
              <a:rPr lang="ru-RU" dirty="0" smtClean="0"/>
              <a:t>в) </a:t>
            </a:r>
            <a:r>
              <a:rPr lang="ru-RU" b="1" dirty="0" smtClean="0"/>
              <a:t>информационная безопасность Российской Федерации </a:t>
            </a:r>
            <a:r>
              <a:rPr lang="ru-RU" dirty="0" smtClean="0"/>
              <a:t>(далее - информационная безопасность) - состояние защищенности личности, общества и государства от внутренних и внешних информационных угроз, при котором обеспечиваются реализация конституционных прав и свобод человека и гражданина, достойные качество и уровень жизни граждан, суверенитет, территориальная целостность и устойчивое социально-экономическое развитие Российской Федерации, оборона и безопасность государства;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641" y="0"/>
            <a:ext cx="10955972" cy="5638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настоящей Доктрине используются следующие основные понятия: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01040" y="1356360"/>
            <a:ext cx="10803572" cy="51663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г) </a:t>
            </a:r>
            <a:r>
              <a:rPr lang="ru-RU" b="1" dirty="0" smtClean="0"/>
              <a:t>обеспечение информационной безопасности </a:t>
            </a:r>
            <a:r>
              <a:rPr lang="ru-RU" dirty="0" smtClean="0"/>
              <a:t>- осуществление взаимоувязанных правовых, организационных, оперативно-розыскных, разведывательных, контрразведывательных, научно-технических, информационно-аналитических, кадровых, экономических и иных мер по прогнозированию, обнаружению, сдерживанию, предотвращению, отражению информационных угроз и ликвидации последствий их проявления;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ru-RU" b="1" dirty="0" smtClean="0"/>
              <a:t>силы обеспечения информационной безопасности </a:t>
            </a:r>
            <a:r>
              <a:rPr lang="ru-RU" dirty="0" smtClean="0"/>
              <a:t>- государственные органы, а также подразделения и должностные лица государственных органов, органов местного самоуправления и организаций, уполномоченные на решение в соответствии с законодательством Российской Федерации задач по обеспечению информационной безопасности;</a:t>
            </a:r>
          </a:p>
          <a:p>
            <a:r>
              <a:rPr lang="ru-RU" dirty="0" smtClean="0"/>
              <a:t>е) </a:t>
            </a:r>
            <a:r>
              <a:rPr lang="ru-RU" b="1" dirty="0" smtClean="0"/>
              <a:t>средства обеспечения информационной безопасности </a:t>
            </a:r>
            <a:r>
              <a:rPr lang="ru-RU" dirty="0" smtClean="0"/>
              <a:t>- правовые, организационные, технические и другие средства, используемые силами обеспечения информационной безопасности;</a:t>
            </a:r>
          </a:p>
          <a:p>
            <a:r>
              <a:rPr lang="ru-RU" dirty="0" smtClean="0"/>
              <a:t>ж) </a:t>
            </a:r>
            <a:r>
              <a:rPr lang="ru-RU" b="1" dirty="0" smtClean="0"/>
              <a:t>система обеспечения информационной безопасности </a:t>
            </a:r>
            <a:r>
              <a:rPr lang="ru-RU" dirty="0" smtClean="0"/>
              <a:t>- совокупность сил обеспечения информационной безопасности, осуществляющих скоординированную и спланированную деятельность, и используемых ими средств обеспечения информационной безопасности;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040" y="289560"/>
            <a:ext cx="11184573" cy="11125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настоящей Доктрине используются следующие основные понятия: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68680" y="1432560"/>
            <a:ext cx="10635932" cy="447866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информационная инфраструктура Российской Федерации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(далее - информационная инфраструктура) - совокупность объектов информатизации, информационных систем, сайтов в сети «Интернет» и сетей связи, расположенных на территории Российской Федерации, а также на территориях, находящихся под юрисдикцией Российской Федерации или используемых на основании международных договоров Российской Федерации.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0520" y="0"/>
            <a:ext cx="11612879" cy="502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национальной безопасности</a:t>
            </a:r>
            <a:endParaRPr lang="ru-RU" dirty="0"/>
          </a:p>
        </p:txBody>
      </p:sp>
      <p:pic>
        <p:nvPicPr>
          <p:cNvPr id="4" name="Содержимое 3" descr="C:\Documents and Settings\Компьютер\Рабочий стол\УМДК Инф. безоп. ветеренары\Dubrovin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459480" y="579120"/>
            <a:ext cx="5029199" cy="592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1" y="0"/>
            <a:ext cx="11215052" cy="411480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Модель обеспечения информационной безопасности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refdb.ru/images/1142/2283560/d091374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609600"/>
            <a:ext cx="7726680" cy="6004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1" y="0"/>
            <a:ext cx="10834052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В-2  Национальными интересами в информационной сфере являются: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249680"/>
            <a:ext cx="10742612" cy="4661542"/>
          </a:xfrm>
        </p:spPr>
        <p:txBody>
          <a:bodyPr/>
          <a:lstStyle/>
          <a:p>
            <a:r>
              <a:rPr lang="ru-RU" dirty="0" smtClean="0"/>
              <a:t>а) </a:t>
            </a:r>
            <a:r>
              <a:rPr lang="ru-RU" b="1" dirty="0" smtClean="0"/>
              <a:t>обеспечение и защита конституционных прав и свобод человека и гражданина </a:t>
            </a:r>
            <a:r>
              <a:rPr lang="ru-RU" dirty="0" smtClean="0"/>
              <a:t>в части, касающейся получения и использования информации, неприкосновенности частной жизни при использовании информационных технологий, обеспечение информационной поддержки демократических институтов, механизмов взаимодействия государства и гражданского общества, а также применение информационных технологий в интересах сохранения культурных, исторических и духовно-нравственных ценностей многонационального народа Российской Федерации;</a:t>
            </a:r>
          </a:p>
          <a:p>
            <a:r>
              <a:rPr lang="ru-RU" dirty="0" smtClean="0"/>
              <a:t>б) </a:t>
            </a:r>
            <a:r>
              <a:rPr lang="ru-RU" b="1" dirty="0" smtClean="0"/>
              <a:t>обеспечение устойчивого и бесперебойного функционирования информационной инфраструктуры</a:t>
            </a:r>
            <a:r>
              <a:rPr lang="ru-RU" dirty="0" smtClean="0"/>
              <a:t>, в первую очередь критической информационной инфраструктуры Российской Федерации (далее - критическая информационная инфраструктура) и единой сети электросвязи Российской Федерации, в мирное время, в период непосредственной угрозы агрессии и в военное время;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353</TotalTime>
  <Words>1522</Words>
  <Application>Microsoft Office PowerPoint</Application>
  <PresentationFormat>Произвольный</PresentationFormat>
  <Paragraphs>73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Легкий дым</vt:lpstr>
      <vt:lpstr>Ставропольский государственный аграрный университет Кафедра Информационных систем  Дисциплина: Информационная безопасность </vt:lpstr>
      <vt:lpstr>В-1 Общие положения</vt:lpstr>
      <vt:lpstr> Доктрина об  информационной сфере</vt:lpstr>
      <vt:lpstr>В настоящей Доктрине используются следующие основные понятия: .</vt:lpstr>
      <vt:lpstr>В настоящей Доктрине используются следующие основные понятия:  </vt:lpstr>
      <vt:lpstr>В настоящей Доктрине используются следующие основные понятия:</vt:lpstr>
      <vt:lpstr>Структура национальной безопасности</vt:lpstr>
      <vt:lpstr>Модель обеспечения информационной безопасности</vt:lpstr>
      <vt:lpstr>В-2  Национальными интересами в информационной сфере являются:  </vt:lpstr>
      <vt:lpstr>Национальными интересами в информационной сфере являются:</vt:lpstr>
      <vt:lpstr>Национальными интересами в информационной сфере являются:</vt:lpstr>
      <vt:lpstr>В-3 Основные информационные угрозы и состояние информационной безопасности </vt:lpstr>
      <vt:lpstr>В-4    Стратегические цели и основные направления обеспечения информационной безопасности </vt:lpstr>
      <vt:lpstr>Информационная безопасность в экономической сфере</vt:lpstr>
      <vt:lpstr>В-5 Организационные основы обеспечения информационной безопасности </vt:lpstr>
      <vt:lpstr>Заключение лекции № 10</vt:lpstr>
      <vt:lpstr>Литература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 Выпускная квалификационная работа </dc:title>
  <dc:creator>acer</dc:creator>
  <cp:lastModifiedBy>Компьютер</cp:lastModifiedBy>
  <cp:revision>102</cp:revision>
  <dcterms:created xsi:type="dcterms:W3CDTF">2014-10-19T13:49:34Z</dcterms:created>
  <dcterms:modified xsi:type="dcterms:W3CDTF">2017-04-07T07:31:19Z</dcterms:modified>
</cp:coreProperties>
</file>